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0"/>
    <p:restoredTop sz="93590"/>
  </p:normalViewPr>
  <p:slideViewPr>
    <p:cSldViewPr snapToGrid="0" snapToObjects="1">
      <p:cViewPr>
        <p:scale>
          <a:sx n="112" d="100"/>
          <a:sy n="112" d="100"/>
        </p:scale>
        <p:origin x="27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10/14/19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10/14/19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10/14/19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Rock 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87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Doodle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Grab some colored pencil or markers. </a:t>
            </a:r>
          </a:p>
          <a:p>
            <a:r>
              <a:rPr lang="en-US" dirty="0" smtClean="0"/>
              <a:t>Go through the </a:t>
            </a:r>
            <a:r>
              <a:rPr lang="en-US" dirty="0" err="1" smtClean="0"/>
              <a:t>powerpoints</a:t>
            </a:r>
            <a:r>
              <a:rPr lang="en-US" dirty="0" smtClean="0"/>
              <a:t> and fill in the notes as you go</a:t>
            </a:r>
          </a:p>
          <a:p>
            <a:r>
              <a:rPr lang="en-US" dirty="0" smtClean="0"/>
              <a:t>Make sure to stop and doodle (Seriously, use color, it helps you learn)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2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Formation of sediments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Weathering is the creation of smaller pieces of rock through physical or chemical means</a:t>
            </a:r>
          </a:p>
          <a:p>
            <a:r>
              <a:rPr lang="en-US" dirty="0" smtClean="0"/>
              <a:t>Erosion is the moving of sediments from their original position to somewhere else</a:t>
            </a:r>
          </a:p>
          <a:p>
            <a:r>
              <a:rPr lang="en-US" dirty="0" smtClean="0"/>
              <a:t>Deposition is the settling out of sediment</a:t>
            </a:r>
          </a:p>
          <a:p>
            <a:r>
              <a:rPr lang="en-US" dirty="0" smtClean="0"/>
              <a:t>Compaction and Cementation is the process by which sediment is squeezed and glued together into a new rock.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07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Igneous rock (top circle in triangle)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615440"/>
            <a:ext cx="2953512" cy="42062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igneous rock is exposed to </a:t>
            </a:r>
            <a:r>
              <a:rPr lang="en-US" u="sng" dirty="0" smtClean="0"/>
              <a:t>heat and pressure </a:t>
            </a:r>
            <a:r>
              <a:rPr lang="en-US" dirty="0" smtClean="0"/>
              <a:t>(arrow pointing down to meta) is becomes metamorphic rock.</a:t>
            </a:r>
          </a:p>
          <a:p>
            <a:r>
              <a:rPr lang="en-US" dirty="0" smtClean="0"/>
              <a:t>The </a:t>
            </a:r>
            <a:r>
              <a:rPr lang="en-US" u="sng" dirty="0" smtClean="0"/>
              <a:t>weathering, erosion and deposition</a:t>
            </a:r>
            <a:r>
              <a:rPr lang="en-US" dirty="0" smtClean="0"/>
              <a:t> of igneous rock leads to sedimentary rock</a:t>
            </a:r>
          </a:p>
          <a:p>
            <a:r>
              <a:rPr lang="en-US" dirty="0" smtClean="0"/>
              <a:t>Example of Igneous Rock include: pumice, obsidian, and granite </a:t>
            </a:r>
            <a:endParaRPr lang="en-US" dirty="0"/>
          </a:p>
        </p:txBody>
      </p:sp>
      <p:sp>
        <p:nvSpPr>
          <p:cNvPr id="4" name="Donut 3"/>
          <p:cNvSpPr/>
          <p:nvPr/>
        </p:nvSpPr>
        <p:spPr>
          <a:xfrm>
            <a:off x="3723132" y="1615440"/>
            <a:ext cx="4133088" cy="3913632"/>
          </a:xfrm>
          <a:prstGeom prst="donut">
            <a:avLst>
              <a:gd name="adj" fmla="val 41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29751" y="2492151"/>
            <a:ext cx="28681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IGNEOUS ROCK</a:t>
            </a:r>
          </a:p>
          <a:p>
            <a:r>
              <a:rPr lang="en-US" dirty="0" smtClean="0"/>
              <a:t>Created </a:t>
            </a:r>
            <a:r>
              <a:rPr lang="en-US" dirty="0"/>
              <a:t>from the cooling and solidification of magma or lava.  The rock’s crystal size depends on how quickly it cools</a:t>
            </a:r>
            <a:endParaRPr lang="en-US" dirty="0"/>
          </a:p>
        </p:txBody>
      </p:sp>
      <p:sp>
        <p:nvSpPr>
          <p:cNvPr id="6" name="Donut 5"/>
          <p:cNvSpPr/>
          <p:nvPr/>
        </p:nvSpPr>
        <p:spPr>
          <a:xfrm>
            <a:off x="3454231" y="5638598"/>
            <a:ext cx="916601" cy="863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7397919" y="5655733"/>
            <a:ext cx="916601" cy="863600"/>
          </a:xfrm>
          <a:prstGeom prst="donut">
            <a:avLst>
              <a:gd name="adj" fmla="val 209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 rot="19189400">
            <a:off x="6226997" y="4630357"/>
            <a:ext cx="828887" cy="1363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116123" y="5857686"/>
            <a:ext cx="1950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metamorphic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75432" y="5821680"/>
            <a:ext cx="1892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Sedimentary</a:t>
            </a:r>
            <a:endParaRPr lang="en-US" dirty="0"/>
          </a:p>
        </p:txBody>
      </p:sp>
      <p:sp>
        <p:nvSpPr>
          <p:cNvPr id="14" name="Down Arrow 13"/>
          <p:cNvSpPr/>
          <p:nvPr/>
        </p:nvSpPr>
        <p:spPr>
          <a:xfrm rot="2133290">
            <a:off x="4278626" y="4449887"/>
            <a:ext cx="828887" cy="1363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Metamorphic rock</a:t>
            </a:r>
            <a:endParaRPr lang="en-US" dirty="0"/>
          </a:p>
        </p:txBody>
      </p:sp>
      <p:sp>
        <p:nvSpPr>
          <p:cNvPr id="5" name="Donut 4"/>
          <p:cNvSpPr/>
          <p:nvPr/>
        </p:nvSpPr>
        <p:spPr>
          <a:xfrm>
            <a:off x="5640747" y="2837011"/>
            <a:ext cx="4133088" cy="3913632"/>
          </a:xfrm>
          <a:prstGeom prst="donut">
            <a:avLst>
              <a:gd name="adj" fmla="val 41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3486065" y="4362027"/>
            <a:ext cx="916601" cy="863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5640747" y="1601894"/>
            <a:ext cx="916601" cy="863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7348" y="3752306"/>
            <a:ext cx="24723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Metamorphic Rock</a:t>
            </a:r>
          </a:p>
          <a:p>
            <a:r>
              <a:rPr lang="en-US" dirty="0" smtClean="0"/>
              <a:t>Existing rock is subjected to very high heat and pressure.  This usually takes place deep underground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0030" y="1863090"/>
            <a:ext cx="31546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 </a:t>
            </a:r>
            <a:r>
              <a:rPr lang="en-US" u="sng" dirty="0" smtClean="0"/>
              <a:t>melting </a:t>
            </a:r>
            <a:r>
              <a:rPr lang="en-US" dirty="0" smtClean="0"/>
              <a:t>of metamorphic rock leads to igneous rocks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</a:t>
            </a:r>
            <a:r>
              <a:rPr lang="en-US" u="sng" dirty="0" smtClean="0"/>
              <a:t> weathering, erosion, and deposition </a:t>
            </a:r>
            <a:r>
              <a:rPr lang="en-US" dirty="0" smtClean="0"/>
              <a:t>of metamorphic rock leads to sedimentary rock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Example of metamorphic rock are gneiss, marble, schist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 rot="5400000">
            <a:off x="5002867" y="4241738"/>
            <a:ext cx="828887" cy="1363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rot="7891235">
            <a:off x="6507689" y="2267264"/>
            <a:ext cx="828887" cy="1363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Sedimentary rock</a:t>
            </a:r>
            <a:endParaRPr lang="en-US" dirty="0"/>
          </a:p>
        </p:txBody>
      </p:sp>
      <p:sp>
        <p:nvSpPr>
          <p:cNvPr id="4" name="Donut 3"/>
          <p:cNvSpPr/>
          <p:nvPr/>
        </p:nvSpPr>
        <p:spPr>
          <a:xfrm>
            <a:off x="1403011" y="2588768"/>
            <a:ext cx="4133088" cy="3913632"/>
          </a:xfrm>
          <a:prstGeom prst="donut">
            <a:avLst>
              <a:gd name="adj" fmla="val 41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onut 4"/>
          <p:cNvSpPr/>
          <p:nvPr/>
        </p:nvSpPr>
        <p:spPr>
          <a:xfrm>
            <a:off x="6657848" y="4351866"/>
            <a:ext cx="916601" cy="863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5182447" y="1662176"/>
            <a:ext cx="916601" cy="863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3160" y="3143250"/>
            <a:ext cx="21145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Sedimentary Rock</a:t>
            </a:r>
          </a:p>
          <a:p>
            <a:r>
              <a:rPr lang="en-US" dirty="0" smtClean="0"/>
              <a:t>Created from the deposition of sediments in layers over long periods of time.  It often contains fossils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 rot="16200000">
            <a:off x="5245016" y="4533729"/>
            <a:ext cx="828887" cy="1363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3617663">
            <a:off x="4114430" y="1844040"/>
            <a:ext cx="828887" cy="1363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035290" y="2156968"/>
            <a:ext cx="32461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 </a:t>
            </a:r>
            <a:r>
              <a:rPr lang="en-US" u="sng" dirty="0" smtClean="0"/>
              <a:t>melting</a:t>
            </a:r>
            <a:r>
              <a:rPr lang="en-US" dirty="0" smtClean="0"/>
              <a:t> of sedimentary rock results in igneous rock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When </a:t>
            </a:r>
            <a:r>
              <a:rPr lang="en-US" u="sng" dirty="0" smtClean="0"/>
              <a:t>heat and pressure </a:t>
            </a:r>
            <a:r>
              <a:rPr lang="en-US" dirty="0" smtClean="0"/>
              <a:t>is applied to sedimentary rock the result is metamorphic rock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Examples of sedimentary sock are shale, limestone, and conglomerate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9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760" y="4000500"/>
            <a:ext cx="2217420" cy="2594610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Any type of rock can become another type, given the right conditions!</a:t>
            </a:r>
            <a:endParaRPr lang="en-US" dirty="0"/>
          </a:p>
        </p:txBody>
      </p:sp>
      <p:sp>
        <p:nvSpPr>
          <p:cNvPr id="4" name="Triangle 3"/>
          <p:cNvSpPr/>
          <p:nvPr/>
        </p:nvSpPr>
        <p:spPr>
          <a:xfrm>
            <a:off x="2183130" y="2446020"/>
            <a:ext cx="5234940" cy="4149090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09160" y="2751058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63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just your notes takes this quiz on the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90" y="1908810"/>
            <a:ext cx="10408158" cy="4503420"/>
          </a:xfrm>
        </p:spPr>
        <p:txBody>
          <a:bodyPr>
            <a:normAutofit lnSpcReduction="10000"/>
          </a:bodyPr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dirty="0" smtClean="0"/>
              <a:t>During which process does layer upon later of sediment build up, exerting pressure on the layers below?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eriod"/>
              <a:tabLst/>
              <a:defRPr/>
            </a:pPr>
            <a:r>
              <a:rPr lang="en-US" dirty="0" smtClean="0"/>
              <a:t>Erosion     b. Compaction     C. Conglomerate   D. weathering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/>
              <a:t>2. Which of the following is an igneous rock?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eriod"/>
              <a:tabLst/>
              <a:defRPr/>
            </a:pPr>
            <a:r>
              <a:rPr lang="en-US" dirty="0" smtClean="0"/>
              <a:t>Gneiss     b. shale     c. limestone     d. pumice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/>
              <a:t>3. Metamorphic rock transforms to sediment by_____?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eriod"/>
              <a:tabLst/>
              <a:defRPr/>
            </a:pPr>
            <a:r>
              <a:rPr lang="en-US" dirty="0" smtClean="0"/>
              <a:t>Melting and cooling  b. cementation and compaction  c. weathering and erosion     d. heat and pressure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/>
              <a:t>4. Heat and ________ can change sedimentary rock into metamorphic rock.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/>
              <a:t>5. Igneous rock form from the _________ of magma or lava.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/>
              <a:t>6. ___________ is the process which causes magma to form.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/>
              <a:t>7. Why are some igneous rock coarse and others are smooth?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/>
              <a:t>8. Which type of rock often contains fossils and how do you think this occurs? </a:t>
            </a:r>
          </a:p>
        </p:txBody>
      </p:sp>
    </p:spTree>
    <p:extLst>
      <p:ext uri="{BB962C8B-B14F-4D97-AF65-F5344CB8AC3E}">
        <p14:creationId xmlns:p14="http://schemas.microsoft.com/office/powerpoint/2010/main" val="139925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44</TotalTime>
  <Words>457</Words>
  <Application>Microsoft Macintosh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Rockwell</vt:lpstr>
      <vt:lpstr>Rockwell Condensed</vt:lpstr>
      <vt:lpstr>Rockwell Extra Bold</vt:lpstr>
      <vt:lpstr>Wingdings</vt:lpstr>
      <vt:lpstr>Arial</vt:lpstr>
      <vt:lpstr>Wood Type</vt:lpstr>
      <vt:lpstr>The Rock cycle</vt:lpstr>
      <vt:lpstr>Doodle notes</vt:lpstr>
      <vt:lpstr>Formation of sediments</vt:lpstr>
      <vt:lpstr>Igneous rock (top circle in triangle)</vt:lpstr>
      <vt:lpstr>Metamorphic rock</vt:lpstr>
      <vt:lpstr>Sedimentary rock</vt:lpstr>
      <vt:lpstr>!!</vt:lpstr>
      <vt:lpstr>Using just your notes takes this quiz on the back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Rock cycle</dc:title>
  <dc:creator>Lindsey Williams</dc:creator>
  <cp:lastModifiedBy>Lindsey Williams</cp:lastModifiedBy>
  <cp:revision>6</cp:revision>
  <dcterms:created xsi:type="dcterms:W3CDTF">2019-10-15T02:21:28Z</dcterms:created>
  <dcterms:modified xsi:type="dcterms:W3CDTF">2019-10-15T03:06:27Z</dcterms:modified>
</cp:coreProperties>
</file>